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7772400" cy="10058400"/>
  <p:notesSz cx="6858000" cy="9144000"/>
  <p:defaultTextStyle>
    <a:defPPr>
      <a:defRPr lang="en-US"/>
    </a:defPPr>
    <a:lvl1pPr marL="0" algn="l" defTabSz="410291" rtl="0" eaLnBrk="1" latinLnBrk="0" hangingPunct="1">
      <a:defRPr sz="1600" kern="1200">
        <a:solidFill>
          <a:schemeClr val="tx1"/>
        </a:solidFill>
        <a:latin typeface="+mn-lt"/>
        <a:ea typeface="+mn-ea"/>
        <a:cs typeface="+mn-cs"/>
      </a:defRPr>
    </a:lvl1pPr>
    <a:lvl2pPr marL="410291" algn="l" defTabSz="410291" rtl="0" eaLnBrk="1" latinLnBrk="0" hangingPunct="1">
      <a:defRPr sz="1600" kern="1200">
        <a:solidFill>
          <a:schemeClr val="tx1"/>
        </a:solidFill>
        <a:latin typeface="+mn-lt"/>
        <a:ea typeface="+mn-ea"/>
        <a:cs typeface="+mn-cs"/>
      </a:defRPr>
    </a:lvl2pPr>
    <a:lvl3pPr marL="820583" algn="l" defTabSz="410291" rtl="0" eaLnBrk="1" latinLnBrk="0" hangingPunct="1">
      <a:defRPr sz="1600" kern="1200">
        <a:solidFill>
          <a:schemeClr val="tx1"/>
        </a:solidFill>
        <a:latin typeface="+mn-lt"/>
        <a:ea typeface="+mn-ea"/>
        <a:cs typeface="+mn-cs"/>
      </a:defRPr>
    </a:lvl3pPr>
    <a:lvl4pPr marL="1230874" algn="l" defTabSz="410291" rtl="0" eaLnBrk="1" latinLnBrk="0" hangingPunct="1">
      <a:defRPr sz="1600" kern="1200">
        <a:solidFill>
          <a:schemeClr val="tx1"/>
        </a:solidFill>
        <a:latin typeface="+mn-lt"/>
        <a:ea typeface="+mn-ea"/>
        <a:cs typeface="+mn-cs"/>
      </a:defRPr>
    </a:lvl4pPr>
    <a:lvl5pPr marL="1641165" algn="l" defTabSz="410291" rtl="0" eaLnBrk="1" latinLnBrk="0" hangingPunct="1">
      <a:defRPr sz="1600" kern="1200">
        <a:solidFill>
          <a:schemeClr val="tx1"/>
        </a:solidFill>
        <a:latin typeface="+mn-lt"/>
        <a:ea typeface="+mn-ea"/>
        <a:cs typeface="+mn-cs"/>
      </a:defRPr>
    </a:lvl5pPr>
    <a:lvl6pPr marL="2051456" algn="l" defTabSz="410291" rtl="0" eaLnBrk="1" latinLnBrk="0" hangingPunct="1">
      <a:defRPr sz="1600" kern="1200">
        <a:solidFill>
          <a:schemeClr val="tx1"/>
        </a:solidFill>
        <a:latin typeface="+mn-lt"/>
        <a:ea typeface="+mn-ea"/>
        <a:cs typeface="+mn-cs"/>
      </a:defRPr>
    </a:lvl6pPr>
    <a:lvl7pPr marL="2461748" algn="l" defTabSz="410291" rtl="0" eaLnBrk="1" latinLnBrk="0" hangingPunct="1">
      <a:defRPr sz="1600" kern="1200">
        <a:solidFill>
          <a:schemeClr val="tx1"/>
        </a:solidFill>
        <a:latin typeface="+mn-lt"/>
        <a:ea typeface="+mn-ea"/>
        <a:cs typeface="+mn-cs"/>
      </a:defRPr>
    </a:lvl7pPr>
    <a:lvl8pPr marL="2872039" algn="l" defTabSz="410291" rtl="0" eaLnBrk="1" latinLnBrk="0" hangingPunct="1">
      <a:defRPr sz="1600" kern="1200">
        <a:solidFill>
          <a:schemeClr val="tx1"/>
        </a:solidFill>
        <a:latin typeface="+mn-lt"/>
        <a:ea typeface="+mn-ea"/>
        <a:cs typeface="+mn-cs"/>
      </a:defRPr>
    </a:lvl8pPr>
    <a:lvl9pPr marL="3282330" algn="l" defTabSz="410291" rtl="0" eaLnBrk="1" latinLnBrk="0" hangingPunct="1">
      <a:defRPr sz="1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356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5" d="100"/>
          <a:sy n="85" d="100"/>
        </p:scale>
        <p:origin x="-2880" y="216"/>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4BB404-3F9C-1C42-9A91-7A502DDF1D79}" type="datetimeFigureOut">
              <a:rPr lang="en-US" smtClean="0"/>
              <a:t>10/28/2014</a:t>
            </a:fld>
            <a:endParaRPr lang="en-US"/>
          </a:p>
        </p:txBody>
      </p:sp>
      <p:sp>
        <p:nvSpPr>
          <p:cNvPr id="4" name="Slide Image Placeholder 3"/>
          <p:cNvSpPr>
            <a:spLocks noGrp="1" noRot="1" noChangeAspect="1"/>
          </p:cNvSpPr>
          <p:nvPr>
            <p:ph type="sldImg" idx="2"/>
          </p:nvPr>
        </p:nvSpPr>
        <p:spPr>
          <a:xfrm>
            <a:off x="2103438" y="685800"/>
            <a:ext cx="26511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19A682-2D1E-7942-BF54-AFA7EC037F35}" type="slidenum">
              <a:rPr lang="en-US" smtClean="0"/>
              <a:t>‹#›</a:t>
            </a:fld>
            <a:endParaRPr lang="en-US"/>
          </a:p>
        </p:txBody>
      </p:sp>
    </p:spTree>
    <p:extLst>
      <p:ext uri="{BB962C8B-B14F-4D97-AF65-F5344CB8AC3E}">
        <p14:creationId xmlns:p14="http://schemas.microsoft.com/office/powerpoint/2010/main" val="4024234752"/>
      </p:ext>
    </p:extLst>
  </p:cSld>
  <p:clrMap bg1="lt1" tx1="dk1" bg2="lt2" tx2="dk2" accent1="accent1" accent2="accent2" accent3="accent3" accent4="accent4" accent5="accent5" accent6="accent6" hlink="hlink" folHlink="folHlink"/>
  <p:notesStyle>
    <a:lvl1pPr marL="0" algn="l" defTabSz="410291" rtl="0" eaLnBrk="1" latinLnBrk="0" hangingPunct="1">
      <a:defRPr sz="1100" kern="1200">
        <a:solidFill>
          <a:schemeClr val="tx1"/>
        </a:solidFill>
        <a:latin typeface="+mn-lt"/>
        <a:ea typeface="+mn-ea"/>
        <a:cs typeface="+mn-cs"/>
      </a:defRPr>
    </a:lvl1pPr>
    <a:lvl2pPr marL="410291" algn="l" defTabSz="410291" rtl="0" eaLnBrk="1" latinLnBrk="0" hangingPunct="1">
      <a:defRPr sz="1100" kern="1200">
        <a:solidFill>
          <a:schemeClr val="tx1"/>
        </a:solidFill>
        <a:latin typeface="+mn-lt"/>
        <a:ea typeface="+mn-ea"/>
        <a:cs typeface="+mn-cs"/>
      </a:defRPr>
    </a:lvl2pPr>
    <a:lvl3pPr marL="820583" algn="l" defTabSz="410291" rtl="0" eaLnBrk="1" latinLnBrk="0" hangingPunct="1">
      <a:defRPr sz="1100" kern="1200">
        <a:solidFill>
          <a:schemeClr val="tx1"/>
        </a:solidFill>
        <a:latin typeface="+mn-lt"/>
        <a:ea typeface="+mn-ea"/>
        <a:cs typeface="+mn-cs"/>
      </a:defRPr>
    </a:lvl3pPr>
    <a:lvl4pPr marL="1230874" algn="l" defTabSz="410291" rtl="0" eaLnBrk="1" latinLnBrk="0" hangingPunct="1">
      <a:defRPr sz="1100" kern="1200">
        <a:solidFill>
          <a:schemeClr val="tx1"/>
        </a:solidFill>
        <a:latin typeface="+mn-lt"/>
        <a:ea typeface="+mn-ea"/>
        <a:cs typeface="+mn-cs"/>
      </a:defRPr>
    </a:lvl4pPr>
    <a:lvl5pPr marL="1641165" algn="l" defTabSz="410291" rtl="0" eaLnBrk="1" latinLnBrk="0" hangingPunct="1">
      <a:defRPr sz="1100" kern="1200">
        <a:solidFill>
          <a:schemeClr val="tx1"/>
        </a:solidFill>
        <a:latin typeface="+mn-lt"/>
        <a:ea typeface="+mn-ea"/>
        <a:cs typeface="+mn-cs"/>
      </a:defRPr>
    </a:lvl5pPr>
    <a:lvl6pPr marL="2051456" algn="l" defTabSz="410291" rtl="0" eaLnBrk="1" latinLnBrk="0" hangingPunct="1">
      <a:defRPr sz="1100" kern="1200">
        <a:solidFill>
          <a:schemeClr val="tx1"/>
        </a:solidFill>
        <a:latin typeface="+mn-lt"/>
        <a:ea typeface="+mn-ea"/>
        <a:cs typeface="+mn-cs"/>
      </a:defRPr>
    </a:lvl6pPr>
    <a:lvl7pPr marL="2461748" algn="l" defTabSz="410291" rtl="0" eaLnBrk="1" latinLnBrk="0" hangingPunct="1">
      <a:defRPr sz="1100" kern="1200">
        <a:solidFill>
          <a:schemeClr val="tx1"/>
        </a:solidFill>
        <a:latin typeface="+mn-lt"/>
        <a:ea typeface="+mn-ea"/>
        <a:cs typeface="+mn-cs"/>
      </a:defRPr>
    </a:lvl7pPr>
    <a:lvl8pPr marL="2872039" algn="l" defTabSz="410291" rtl="0" eaLnBrk="1" latinLnBrk="0" hangingPunct="1">
      <a:defRPr sz="1100" kern="1200">
        <a:solidFill>
          <a:schemeClr val="tx1"/>
        </a:solidFill>
        <a:latin typeface="+mn-lt"/>
        <a:ea typeface="+mn-ea"/>
        <a:cs typeface="+mn-cs"/>
      </a:defRPr>
    </a:lvl8pPr>
    <a:lvl9pPr marL="3282330" algn="l" defTabSz="410291"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3438" y="685800"/>
            <a:ext cx="2651125"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19A682-2D1E-7942-BF54-AFA7EC037F35}" type="slidenum">
              <a:rPr lang="en-US" smtClean="0"/>
              <a:t>1</a:t>
            </a:fld>
            <a:endParaRPr lang="en-US"/>
          </a:p>
        </p:txBody>
      </p:sp>
    </p:spTree>
    <p:extLst>
      <p:ext uri="{BB962C8B-B14F-4D97-AF65-F5344CB8AC3E}">
        <p14:creationId xmlns:p14="http://schemas.microsoft.com/office/powerpoint/2010/main" val="384438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5"/>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10291" indent="0" algn="ctr">
              <a:buNone/>
              <a:defRPr>
                <a:solidFill>
                  <a:schemeClr val="tx1">
                    <a:tint val="75000"/>
                  </a:schemeClr>
                </a:solidFill>
              </a:defRPr>
            </a:lvl2pPr>
            <a:lvl3pPr marL="820583" indent="0" algn="ctr">
              <a:buNone/>
              <a:defRPr>
                <a:solidFill>
                  <a:schemeClr val="tx1">
                    <a:tint val="75000"/>
                  </a:schemeClr>
                </a:solidFill>
              </a:defRPr>
            </a:lvl3pPr>
            <a:lvl4pPr marL="1230874" indent="0" algn="ctr">
              <a:buNone/>
              <a:defRPr>
                <a:solidFill>
                  <a:schemeClr val="tx1">
                    <a:tint val="75000"/>
                  </a:schemeClr>
                </a:solidFill>
              </a:defRPr>
            </a:lvl4pPr>
            <a:lvl5pPr marL="1641165" indent="0" algn="ctr">
              <a:buNone/>
              <a:defRPr>
                <a:solidFill>
                  <a:schemeClr val="tx1">
                    <a:tint val="75000"/>
                  </a:schemeClr>
                </a:solidFill>
              </a:defRPr>
            </a:lvl5pPr>
            <a:lvl6pPr marL="2051456" indent="0" algn="ctr">
              <a:buNone/>
              <a:defRPr>
                <a:solidFill>
                  <a:schemeClr val="tx1">
                    <a:tint val="75000"/>
                  </a:schemeClr>
                </a:solidFill>
              </a:defRPr>
            </a:lvl6pPr>
            <a:lvl7pPr marL="2461748" indent="0" algn="ctr">
              <a:buNone/>
              <a:defRPr>
                <a:solidFill>
                  <a:schemeClr val="tx1">
                    <a:tint val="75000"/>
                  </a:schemeClr>
                </a:solidFill>
              </a:defRPr>
            </a:lvl7pPr>
            <a:lvl8pPr marL="2872039" indent="0" algn="ctr">
              <a:buNone/>
              <a:defRPr>
                <a:solidFill>
                  <a:schemeClr val="tx1">
                    <a:tint val="75000"/>
                  </a:schemeClr>
                </a:solidFill>
              </a:defRPr>
            </a:lvl8pPr>
            <a:lvl9pPr marL="328233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3937D5-8AA3-194D-BB6E-AFB21088E83D}"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85EFCE-B4DF-BF46-8FED-644A53D7174D}" type="slidenum">
              <a:rPr lang="en-US" smtClean="0"/>
              <a:t>‹#›</a:t>
            </a:fld>
            <a:endParaRPr lang="en-US"/>
          </a:p>
        </p:txBody>
      </p:sp>
    </p:spTree>
    <p:extLst>
      <p:ext uri="{BB962C8B-B14F-4D97-AF65-F5344CB8AC3E}">
        <p14:creationId xmlns:p14="http://schemas.microsoft.com/office/powerpoint/2010/main" val="2227518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3937D5-8AA3-194D-BB6E-AFB21088E83D}"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85EFCE-B4DF-BF46-8FED-644A53D7174D}" type="slidenum">
              <a:rPr lang="en-US" smtClean="0"/>
              <a:t>‹#›</a:t>
            </a:fld>
            <a:endParaRPr lang="en-US"/>
          </a:p>
        </p:txBody>
      </p:sp>
    </p:spTree>
    <p:extLst>
      <p:ext uri="{BB962C8B-B14F-4D97-AF65-F5344CB8AC3E}">
        <p14:creationId xmlns:p14="http://schemas.microsoft.com/office/powerpoint/2010/main" val="4249956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3937D5-8AA3-194D-BB6E-AFB21088E83D}"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85EFCE-B4DF-BF46-8FED-644A53D7174D}" type="slidenum">
              <a:rPr lang="en-US" smtClean="0"/>
              <a:t>‹#›</a:t>
            </a:fld>
            <a:endParaRPr lang="en-US"/>
          </a:p>
        </p:txBody>
      </p:sp>
    </p:spTree>
    <p:extLst>
      <p:ext uri="{BB962C8B-B14F-4D97-AF65-F5344CB8AC3E}">
        <p14:creationId xmlns:p14="http://schemas.microsoft.com/office/powerpoint/2010/main" val="1517844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3937D5-8AA3-194D-BB6E-AFB21088E83D}"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85EFCE-B4DF-BF46-8FED-644A53D7174D}" type="slidenum">
              <a:rPr lang="en-US" smtClean="0"/>
              <a:t>‹#›</a:t>
            </a:fld>
            <a:endParaRPr lang="en-US"/>
          </a:p>
        </p:txBody>
      </p:sp>
    </p:spTree>
    <p:extLst>
      <p:ext uri="{BB962C8B-B14F-4D97-AF65-F5344CB8AC3E}">
        <p14:creationId xmlns:p14="http://schemas.microsoft.com/office/powerpoint/2010/main" val="1360278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1"/>
            <a:ext cx="6606540" cy="2200274"/>
          </a:xfrm>
        </p:spPr>
        <p:txBody>
          <a:bodyPr anchor="b"/>
          <a:lstStyle>
            <a:lvl1pPr marL="0" indent="0">
              <a:buNone/>
              <a:defRPr sz="1800">
                <a:solidFill>
                  <a:schemeClr val="tx1">
                    <a:tint val="75000"/>
                  </a:schemeClr>
                </a:solidFill>
              </a:defRPr>
            </a:lvl1pPr>
            <a:lvl2pPr marL="410291" indent="0">
              <a:buNone/>
              <a:defRPr sz="1600">
                <a:solidFill>
                  <a:schemeClr val="tx1">
                    <a:tint val="75000"/>
                  </a:schemeClr>
                </a:solidFill>
              </a:defRPr>
            </a:lvl2pPr>
            <a:lvl3pPr marL="820583" indent="0">
              <a:buNone/>
              <a:defRPr sz="1400">
                <a:solidFill>
                  <a:schemeClr val="tx1">
                    <a:tint val="75000"/>
                  </a:schemeClr>
                </a:solidFill>
              </a:defRPr>
            </a:lvl3pPr>
            <a:lvl4pPr marL="1230874" indent="0">
              <a:buNone/>
              <a:defRPr sz="1300">
                <a:solidFill>
                  <a:schemeClr val="tx1">
                    <a:tint val="75000"/>
                  </a:schemeClr>
                </a:solidFill>
              </a:defRPr>
            </a:lvl4pPr>
            <a:lvl5pPr marL="1641165" indent="0">
              <a:buNone/>
              <a:defRPr sz="1300">
                <a:solidFill>
                  <a:schemeClr val="tx1">
                    <a:tint val="75000"/>
                  </a:schemeClr>
                </a:solidFill>
              </a:defRPr>
            </a:lvl5pPr>
            <a:lvl6pPr marL="2051456" indent="0">
              <a:buNone/>
              <a:defRPr sz="1300">
                <a:solidFill>
                  <a:schemeClr val="tx1">
                    <a:tint val="75000"/>
                  </a:schemeClr>
                </a:solidFill>
              </a:defRPr>
            </a:lvl6pPr>
            <a:lvl7pPr marL="2461748" indent="0">
              <a:buNone/>
              <a:defRPr sz="1300">
                <a:solidFill>
                  <a:schemeClr val="tx1">
                    <a:tint val="75000"/>
                  </a:schemeClr>
                </a:solidFill>
              </a:defRPr>
            </a:lvl7pPr>
            <a:lvl8pPr marL="2872039" indent="0">
              <a:buNone/>
              <a:defRPr sz="1300">
                <a:solidFill>
                  <a:schemeClr val="tx1">
                    <a:tint val="75000"/>
                  </a:schemeClr>
                </a:solidFill>
              </a:defRPr>
            </a:lvl8pPr>
            <a:lvl9pPr marL="3282330" indent="0">
              <a:buNone/>
              <a:defRPr sz="1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3937D5-8AA3-194D-BB6E-AFB21088E83D}" type="datetimeFigureOut">
              <a:rPr lang="en-US" smtClean="0"/>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85EFCE-B4DF-BF46-8FED-644A53D7174D}" type="slidenum">
              <a:rPr lang="en-US" smtClean="0"/>
              <a:t>‹#›</a:t>
            </a:fld>
            <a:endParaRPr lang="en-US"/>
          </a:p>
        </p:txBody>
      </p:sp>
    </p:spTree>
    <p:extLst>
      <p:ext uri="{BB962C8B-B14F-4D97-AF65-F5344CB8AC3E}">
        <p14:creationId xmlns:p14="http://schemas.microsoft.com/office/powerpoint/2010/main" val="3011206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600" y="3441277"/>
            <a:ext cx="2907903" cy="9737090"/>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7"/>
            <a:ext cx="2907904" cy="9737090"/>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3937D5-8AA3-194D-BB6E-AFB21088E83D}" type="datetimeFigureOut">
              <a:rPr lang="en-US" smtClean="0"/>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85EFCE-B4DF-BF46-8FED-644A53D7174D}" type="slidenum">
              <a:rPr lang="en-US" smtClean="0"/>
              <a:t>‹#›</a:t>
            </a:fld>
            <a:endParaRPr lang="en-US"/>
          </a:p>
        </p:txBody>
      </p:sp>
    </p:spTree>
    <p:extLst>
      <p:ext uri="{BB962C8B-B14F-4D97-AF65-F5344CB8AC3E}">
        <p14:creationId xmlns:p14="http://schemas.microsoft.com/office/powerpoint/2010/main" val="3801516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200" b="1"/>
            </a:lvl1pPr>
            <a:lvl2pPr marL="410291" indent="0">
              <a:buNone/>
              <a:defRPr sz="1800" b="1"/>
            </a:lvl2pPr>
            <a:lvl3pPr marL="820583" indent="0">
              <a:buNone/>
              <a:defRPr sz="1600" b="1"/>
            </a:lvl3pPr>
            <a:lvl4pPr marL="1230874" indent="0">
              <a:buNone/>
              <a:defRPr sz="1400" b="1"/>
            </a:lvl4pPr>
            <a:lvl5pPr marL="1641165" indent="0">
              <a:buNone/>
              <a:defRPr sz="1400" b="1"/>
            </a:lvl5pPr>
            <a:lvl6pPr marL="2051456" indent="0">
              <a:buNone/>
              <a:defRPr sz="1400" b="1"/>
            </a:lvl6pPr>
            <a:lvl7pPr marL="2461748" indent="0">
              <a:buNone/>
              <a:defRPr sz="1400" b="1"/>
            </a:lvl7pPr>
            <a:lvl8pPr marL="2872039" indent="0">
              <a:buNone/>
              <a:defRPr sz="1400" b="1"/>
            </a:lvl8pPr>
            <a:lvl9pPr marL="3282330"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3" y="2251499"/>
            <a:ext cx="3435508" cy="938318"/>
          </a:xfrm>
        </p:spPr>
        <p:txBody>
          <a:bodyPr anchor="b"/>
          <a:lstStyle>
            <a:lvl1pPr marL="0" indent="0">
              <a:buNone/>
              <a:defRPr sz="2200" b="1"/>
            </a:lvl1pPr>
            <a:lvl2pPr marL="410291" indent="0">
              <a:buNone/>
              <a:defRPr sz="1800" b="1"/>
            </a:lvl2pPr>
            <a:lvl3pPr marL="820583" indent="0">
              <a:buNone/>
              <a:defRPr sz="1600" b="1"/>
            </a:lvl3pPr>
            <a:lvl4pPr marL="1230874" indent="0">
              <a:buNone/>
              <a:defRPr sz="1400" b="1"/>
            </a:lvl4pPr>
            <a:lvl5pPr marL="1641165" indent="0">
              <a:buNone/>
              <a:defRPr sz="1400" b="1"/>
            </a:lvl5pPr>
            <a:lvl6pPr marL="2051456" indent="0">
              <a:buNone/>
              <a:defRPr sz="1400" b="1"/>
            </a:lvl6pPr>
            <a:lvl7pPr marL="2461748" indent="0">
              <a:buNone/>
              <a:defRPr sz="1400" b="1"/>
            </a:lvl7pPr>
            <a:lvl8pPr marL="2872039" indent="0">
              <a:buNone/>
              <a:defRPr sz="1400" b="1"/>
            </a:lvl8pPr>
            <a:lvl9pPr marL="3282330"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3948273" y="3189817"/>
            <a:ext cx="3435508" cy="5795222"/>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3937D5-8AA3-194D-BB6E-AFB21088E83D}" type="datetimeFigureOut">
              <a:rPr lang="en-US" smtClean="0"/>
              <a:t>10/28/2014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85EFCE-B4DF-BF46-8FED-644A53D7174D}" type="slidenum">
              <a:rPr lang="en-US" smtClean="0"/>
              <a:t>‹#›</a:t>
            </a:fld>
            <a:endParaRPr lang="en-US"/>
          </a:p>
        </p:txBody>
      </p:sp>
    </p:spTree>
    <p:extLst>
      <p:ext uri="{BB962C8B-B14F-4D97-AF65-F5344CB8AC3E}">
        <p14:creationId xmlns:p14="http://schemas.microsoft.com/office/powerpoint/2010/main" val="4287195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3937D5-8AA3-194D-BB6E-AFB21088E83D}" type="datetimeFigureOut">
              <a:rPr lang="en-US" smtClean="0"/>
              <a:t>10/28/2014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85EFCE-B4DF-BF46-8FED-644A53D7174D}" type="slidenum">
              <a:rPr lang="en-US" smtClean="0"/>
              <a:t>‹#›</a:t>
            </a:fld>
            <a:endParaRPr lang="en-US"/>
          </a:p>
        </p:txBody>
      </p:sp>
    </p:spTree>
    <p:extLst>
      <p:ext uri="{BB962C8B-B14F-4D97-AF65-F5344CB8AC3E}">
        <p14:creationId xmlns:p14="http://schemas.microsoft.com/office/powerpoint/2010/main" val="2276220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3937D5-8AA3-194D-BB6E-AFB21088E83D}" type="datetimeFigureOut">
              <a:rPr lang="en-US" smtClean="0"/>
              <a:t>10/28/2014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85EFCE-B4DF-BF46-8FED-644A53D7174D}" type="slidenum">
              <a:rPr lang="en-US" smtClean="0"/>
              <a:t>‹#›</a:t>
            </a:fld>
            <a:endParaRPr lang="en-US"/>
          </a:p>
        </p:txBody>
      </p:sp>
    </p:spTree>
    <p:extLst>
      <p:ext uri="{BB962C8B-B14F-4D97-AF65-F5344CB8AC3E}">
        <p14:creationId xmlns:p14="http://schemas.microsoft.com/office/powerpoint/2010/main" val="26345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3"/>
            <a:ext cx="2557066" cy="1704340"/>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8" cy="8584566"/>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104815"/>
            <a:ext cx="2557066" cy="6880226"/>
          </a:xfrm>
        </p:spPr>
        <p:txBody>
          <a:bodyPr/>
          <a:lstStyle>
            <a:lvl1pPr marL="0" indent="0">
              <a:buNone/>
              <a:defRPr sz="1300"/>
            </a:lvl1pPr>
            <a:lvl2pPr marL="410291" indent="0">
              <a:buNone/>
              <a:defRPr sz="1100"/>
            </a:lvl2pPr>
            <a:lvl3pPr marL="820583" indent="0">
              <a:buNone/>
              <a:defRPr sz="900"/>
            </a:lvl3pPr>
            <a:lvl4pPr marL="1230874" indent="0">
              <a:buNone/>
              <a:defRPr sz="800"/>
            </a:lvl4pPr>
            <a:lvl5pPr marL="1641165" indent="0">
              <a:buNone/>
              <a:defRPr sz="800"/>
            </a:lvl5pPr>
            <a:lvl6pPr marL="2051456" indent="0">
              <a:buNone/>
              <a:defRPr sz="800"/>
            </a:lvl6pPr>
            <a:lvl7pPr marL="2461748" indent="0">
              <a:buNone/>
              <a:defRPr sz="800"/>
            </a:lvl7pPr>
            <a:lvl8pPr marL="2872039" indent="0">
              <a:buNone/>
              <a:defRPr sz="800"/>
            </a:lvl8pPr>
            <a:lvl9pPr marL="328233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3937D5-8AA3-194D-BB6E-AFB21088E83D}" type="datetimeFigureOut">
              <a:rPr lang="en-US" smtClean="0"/>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85EFCE-B4DF-BF46-8FED-644A53D7174D}" type="slidenum">
              <a:rPr lang="en-US" smtClean="0"/>
              <a:t>‹#›</a:t>
            </a:fld>
            <a:endParaRPr lang="en-US"/>
          </a:p>
        </p:txBody>
      </p:sp>
    </p:spTree>
    <p:extLst>
      <p:ext uri="{BB962C8B-B14F-4D97-AF65-F5344CB8AC3E}">
        <p14:creationId xmlns:p14="http://schemas.microsoft.com/office/powerpoint/2010/main" val="3588771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2"/>
            <a:ext cx="4663440" cy="831216"/>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2900"/>
            </a:lvl1pPr>
            <a:lvl2pPr marL="410291" indent="0">
              <a:buNone/>
              <a:defRPr sz="2500"/>
            </a:lvl2pPr>
            <a:lvl3pPr marL="820583" indent="0">
              <a:buNone/>
              <a:defRPr sz="2200"/>
            </a:lvl3pPr>
            <a:lvl4pPr marL="1230874" indent="0">
              <a:buNone/>
              <a:defRPr sz="1800"/>
            </a:lvl4pPr>
            <a:lvl5pPr marL="1641165" indent="0">
              <a:buNone/>
              <a:defRPr sz="1800"/>
            </a:lvl5pPr>
            <a:lvl6pPr marL="2051456" indent="0">
              <a:buNone/>
              <a:defRPr sz="1800"/>
            </a:lvl6pPr>
            <a:lvl7pPr marL="2461748" indent="0">
              <a:buNone/>
              <a:defRPr sz="1800"/>
            </a:lvl7pPr>
            <a:lvl8pPr marL="2872039" indent="0">
              <a:buNone/>
              <a:defRPr sz="1800"/>
            </a:lvl8pPr>
            <a:lvl9pPr marL="3282330" indent="0">
              <a:buNone/>
              <a:defRPr sz="1800"/>
            </a:lvl9pPr>
          </a:lstStyle>
          <a:p>
            <a:endParaRPr lang="en-US"/>
          </a:p>
        </p:txBody>
      </p:sp>
      <p:sp>
        <p:nvSpPr>
          <p:cNvPr id="4" name="Text Placeholder 3"/>
          <p:cNvSpPr>
            <a:spLocks noGrp="1"/>
          </p:cNvSpPr>
          <p:nvPr>
            <p:ph type="body" sz="half" idx="2"/>
          </p:nvPr>
        </p:nvSpPr>
        <p:spPr>
          <a:xfrm>
            <a:off x="1523445" y="7872098"/>
            <a:ext cx="4663440" cy="1180464"/>
          </a:xfrm>
        </p:spPr>
        <p:txBody>
          <a:bodyPr/>
          <a:lstStyle>
            <a:lvl1pPr marL="0" indent="0">
              <a:buNone/>
              <a:defRPr sz="1300"/>
            </a:lvl1pPr>
            <a:lvl2pPr marL="410291" indent="0">
              <a:buNone/>
              <a:defRPr sz="1100"/>
            </a:lvl2pPr>
            <a:lvl3pPr marL="820583" indent="0">
              <a:buNone/>
              <a:defRPr sz="900"/>
            </a:lvl3pPr>
            <a:lvl4pPr marL="1230874" indent="0">
              <a:buNone/>
              <a:defRPr sz="800"/>
            </a:lvl4pPr>
            <a:lvl5pPr marL="1641165" indent="0">
              <a:buNone/>
              <a:defRPr sz="800"/>
            </a:lvl5pPr>
            <a:lvl6pPr marL="2051456" indent="0">
              <a:buNone/>
              <a:defRPr sz="800"/>
            </a:lvl6pPr>
            <a:lvl7pPr marL="2461748" indent="0">
              <a:buNone/>
              <a:defRPr sz="800"/>
            </a:lvl7pPr>
            <a:lvl8pPr marL="2872039" indent="0">
              <a:buNone/>
              <a:defRPr sz="800"/>
            </a:lvl8pPr>
            <a:lvl9pPr marL="328233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3937D5-8AA3-194D-BB6E-AFB21088E83D}" type="datetimeFigureOut">
              <a:rPr lang="en-US" smtClean="0"/>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85EFCE-B4DF-BF46-8FED-644A53D7174D}" type="slidenum">
              <a:rPr lang="en-US" smtClean="0"/>
              <a:t>‹#›</a:t>
            </a:fld>
            <a:endParaRPr lang="en-US"/>
          </a:p>
        </p:txBody>
      </p:sp>
    </p:spTree>
    <p:extLst>
      <p:ext uri="{BB962C8B-B14F-4D97-AF65-F5344CB8AC3E}">
        <p14:creationId xmlns:p14="http://schemas.microsoft.com/office/powerpoint/2010/main" val="3703525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82058" tIns="41029" rIns="82058" bIns="4102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4"/>
            <a:ext cx="6995160" cy="6638079"/>
          </a:xfrm>
          <a:prstGeom prst="rect">
            <a:avLst/>
          </a:prstGeom>
        </p:spPr>
        <p:txBody>
          <a:bodyPr vert="horz" lIns="82058" tIns="41029" rIns="82058" bIns="4102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7"/>
          </a:xfrm>
          <a:prstGeom prst="rect">
            <a:avLst/>
          </a:prstGeom>
        </p:spPr>
        <p:txBody>
          <a:bodyPr vert="horz" lIns="82058" tIns="41029" rIns="82058" bIns="41029" rtlCol="0" anchor="ctr"/>
          <a:lstStyle>
            <a:lvl1pPr algn="l">
              <a:defRPr sz="1100">
                <a:solidFill>
                  <a:schemeClr val="tx1">
                    <a:tint val="75000"/>
                  </a:schemeClr>
                </a:solidFill>
              </a:defRPr>
            </a:lvl1pPr>
          </a:lstStyle>
          <a:p>
            <a:fld id="{373937D5-8AA3-194D-BB6E-AFB21088E83D}" type="datetimeFigureOut">
              <a:rPr lang="en-US" smtClean="0"/>
              <a:t>10/28/2014</a:t>
            </a:fld>
            <a:endParaRPr lang="en-US"/>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82058" tIns="41029" rIns="82058" bIns="41029" rtlCol="0" anchor="ctr"/>
          <a:lstStyle>
            <a:lvl1pPr algn="ctr">
              <a:defRPr sz="1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82058" tIns="41029" rIns="82058" bIns="41029" rtlCol="0" anchor="ctr"/>
          <a:lstStyle>
            <a:lvl1pPr algn="r">
              <a:defRPr sz="1100">
                <a:solidFill>
                  <a:schemeClr val="tx1">
                    <a:tint val="75000"/>
                  </a:schemeClr>
                </a:solidFill>
              </a:defRPr>
            </a:lvl1pPr>
          </a:lstStyle>
          <a:p>
            <a:fld id="{9785EFCE-B4DF-BF46-8FED-644A53D7174D}" type="slidenum">
              <a:rPr lang="en-US" smtClean="0"/>
              <a:t>‹#›</a:t>
            </a:fld>
            <a:endParaRPr lang="en-US"/>
          </a:p>
        </p:txBody>
      </p:sp>
    </p:spTree>
    <p:extLst>
      <p:ext uri="{BB962C8B-B14F-4D97-AF65-F5344CB8AC3E}">
        <p14:creationId xmlns:p14="http://schemas.microsoft.com/office/powerpoint/2010/main" val="722514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0291" rtl="0" eaLnBrk="1" latinLnBrk="0" hangingPunct="1">
        <a:spcBef>
          <a:spcPct val="0"/>
        </a:spcBef>
        <a:buNone/>
        <a:defRPr sz="3900" kern="1200">
          <a:solidFill>
            <a:schemeClr val="tx1"/>
          </a:solidFill>
          <a:latin typeface="+mj-lt"/>
          <a:ea typeface="+mj-ea"/>
          <a:cs typeface="+mj-cs"/>
        </a:defRPr>
      </a:lvl1pPr>
    </p:titleStyle>
    <p:bodyStyle>
      <a:lvl1pPr marL="307718" indent="-307718" algn="l" defTabSz="410291" rtl="0" eaLnBrk="1" latinLnBrk="0" hangingPunct="1">
        <a:spcBef>
          <a:spcPct val="20000"/>
        </a:spcBef>
        <a:buFont typeface="Arial"/>
        <a:buChar char="•"/>
        <a:defRPr sz="2900" kern="1200">
          <a:solidFill>
            <a:schemeClr val="tx1"/>
          </a:solidFill>
          <a:latin typeface="+mn-lt"/>
          <a:ea typeface="+mn-ea"/>
          <a:cs typeface="+mn-cs"/>
        </a:defRPr>
      </a:lvl1pPr>
      <a:lvl2pPr marL="666723" indent="-256432" algn="l" defTabSz="410291" rtl="0" eaLnBrk="1" latinLnBrk="0" hangingPunct="1">
        <a:spcBef>
          <a:spcPct val="20000"/>
        </a:spcBef>
        <a:buFont typeface="Arial"/>
        <a:buChar char="–"/>
        <a:defRPr sz="2500" kern="1200">
          <a:solidFill>
            <a:schemeClr val="tx1"/>
          </a:solidFill>
          <a:latin typeface="+mn-lt"/>
          <a:ea typeface="+mn-ea"/>
          <a:cs typeface="+mn-cs"/>
        </a:defRPr>
      </a:lvl2pPr>
      <a:lvl3pPr marL="1025728" indent="-205146" algn="l" defTabSz="410291" rtl="0" eaLnBrk="1" latinLnBrk="0" hangingPunct="1">
        <a:spcBef>
          <a:spcPct val="20000"/>
        </a:spcBef>
        <a:buFont typeface="Arial"/>
        <a:buChar char="•"/>
        <a:defRPr sz="2200" kern="1200">
          <a:solidFill>
            <a:schemeClr val="tx1"/>
          </a:solidFill>
          <a:latin typeface="+mn-lt"/>
          <a:ea typeface="+mn-ea"/>
          <a:cs typeface="+mn-cs"/>
        </a:defRPr>
      </a:lvl3pPr>
      <a:lvl4pPr marL="1436019" indent="-205146" algn="l" defTabSz="410291" rtl="0" eaLnBrk="1" latinLnBrk="0" hangingPunct="1">
        <a:spcBef>
          <a:spcPct val="20000"/>
        </a:spcBef>
        <a:buFont typeface="Arial"/>
        <a:buChar char="–"/>
        <a:defRPr sz="1800" kern="1200">
          <a:solidFill>
            <a:schemeClr val="tx1"/>
          </a:solidFill>
          <a:latin typeface="+mn-lt"/>
          <a:ea typeface="+mn-ea"/>
          <a:cs typeface="+mn-cs"/>
        </a:defRPr>
      </a:lvl4pPr>
      <a:lvl5pPr marL="1846311" indent="-205146" algn="l" defTabSz="410291" rtl="0" eaLnBrk="1" latinLnBrk="0" hangingPunct="1">
        <a:spcBef>
          <a:spcPct val="20000"/>
        </a:spcBef>
        <a:buFont typeface="Arial"/>
        <a:buChar char="»"/>
        <a:defRPr sz="1800" kern="1200">
          <a:solidFill>
            <a:schemeClr val="tx1"/>
          </a:solidFill>
          <a:latin typeface="+mn-lt"/>
          <a:ea typeface="+mn-ea"/>
          <a:cs typeface="+mn-cs"/>
        </a:defRPr>
      </a:lvl5pPr>
      <a:lvl6pPr marL="2256602" indent="-205146" algn="l" defTabSz="410291" rtl="0" eaLnBrk="1" latinLnBrk="0" hangingPunct="1">
        <a:spcBef>
          <a:spcPct val="20000"/>
        </a:spcBef>
        <a:buFont typeface="Arial"/>
        <a:buChar char="•"/>
        <a:defRPr sz="1800" kern="1200">
          <a:solidFill>
            <a:schemeClr val="tx1"/>
          </a:solidFill>
          <a:latin typeface="+mn-lt"/>
          <a:ea typeface="+mn-ea"/>
          <a:cs typeface="+mn-cs"/>
        </a:defRPr>
      </a:lvl6pPr>
      <a:lvl7pPr marL="2666893" indent="-205146" algn="l" defTabSz="410291" rtl="0" eaLnBrk="1" latinLnBrk="0" hangingPunct="1">
        <a:spcBef>
          <a:spcPct val="20000"/>
        </a:spcBef>
        <a:buFont typeface="Arial"/>
        <a:buChar char="•"/>
        <a:defRPr sz="1800" kern="1200">
          <a:solidFill>
            <a:schemeClr val="tx1"/>
          </a:solidFill>
          <a:latin typeface="+mn-lt"/>
          <a:ea typeface="+mn-ea"/>
          <a:cs typeface="+mn-cs"/>
        </a:defRPr>
      </a:lvl7pPr>
      <a:lvl8pPr marL="3077185" indent="-205146" algn="l" defTabSz="410291" rtl="0" eaLnBrk="1" latinLnBrk="0" hangingPunct="1">
        <a:spcBef>
          <a:spcPct val="20000"/>
        </a:spcBef>
        <a:buFont typeface="Arial"/>
        <a:buChar char="•"/>
        <a:defRPr sz="1800" kern="1200">
          <a:solidFill>
            <a:schemeClr val="tx1"/>
          </a:solidFill>
          <a:latin typeface="+mn-lt"/>
          <a:ea typeface="+mn-ea"/>
          <a:cs typeface="+mn-cs"/>
        </a:defRPr>
      </a:lvl8pPr>
      <a:lvl9pPr marL="3487476" indent="-205146" algn="l" defTabSz="410291"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0291" rtl="0" eaLnBrk="1" latinLnBrk="0" hangingPunct="1">
        <a:defRPr sz="1600" kern="1200">
          <a:solidFill>
            <a:schemeClr val="tx1"/>
          </a:solidFill>
          <a:latin typeface="+mn-lt"/>
          <a:ea typeface="+mn-ea"/>
          <a:cs typeface="+mn-cs"/>
        </a:defRPr>
      </a:lvl1pPr>
      <a:lvl2pPr marL="410291" algn="l" defTabSz="410291" rtl="0" eaLnBrk="1" latinLnBrk="0" hangingPunct="1">
        <a:defRPr sz="1600" kern="1200">
          <a:solidFill>
            <a:schemeClr val="tx1"/>
          </a:solidFill>
          <a:latin typeface="+mn-lt"/>
          <a:ea typeface="+mn-ea"/>
          <a:cs typeface="+mn-cs"/>
        </a:defRPr>
      </a:lvl2pPr>
      <a:lvl3pPr marL="820583" algn="l" defTabSz="410291" rtl="0" eaLnBrk="1" latinLnBrk="0" hangingPunct="1">
        <a:defRPr sz="1600" kern="1200">
          <a:solidFill>
            <a:schemeClr val="tx1"/>
          </a:solidFill>
          <a:latin typeface="+mn-lt"/>
          <a:ea typeface="+mn-ea"/>
          <a:cs typeface="+mn-cs"/>
        </a:defRPr>
      </a:lvl3pPr>
      <a:lvl4pPr marL="1230874" algn="l" defTabSz="410291" rtl="0" eaLnBrk="1" latinLnBrk="0" hangingPunct="1">
        <a:defRPr sz="1600" kern="1200">
          <a:solidFill>
            <a:schemeClr val="tx1"/>
          </a:solidFill>
          <a:latin typeface="+mn-lt"/>
          <a:ea typeface="+mn-ea"/>
          <a:cs typeface="+mn-cs"/>
        </a:defRPr>
      </a:lvl4pPr>
      <a:lvl5pPr marL="1641165" algn="l" defTabSz="410291" rtl="0" eaLnBrk="1" latinLnBrk="0" hangingPunct="1">
        <a:defRPr sz="1600" kern="1200">
          <a:solidFill>
            <a:schemeClr val="tx1"/>
          </a:solidFill>
          <a:latin typeface="+mn-lt"/>
          <a:ea typeface="+mn-ea"/>
          <a:cs typeface="+mn-cs"/>
        </a:defRPr>
      </a:lvl5pPr>
      <a:lvl6pPr marL="2051456" algn="l" defTabSz="410291" rtl="0" eaLnBrk="1" latinLnBrk="0" hangingPunct="1">
        <a:defRPr sz="1600" kern="1200">
          <a:solidFill>
            <a:schemeClr val="tx1"/>
          </a:solidFill>
          <a:latin typeface="+mn-lt"/>
          <a:ea typeface="+mn-ea"/>
          <a:cs typeface="+mn-cs"/>
        </a:defRPr>
      </a:lvl6pPr>
      <a:lvl7pPr marL="2461748" algn="l" defTabSz="410291" rtl="0" eaLnBrk="1" latinLnBrk="0" hangingPunct="1">
        <a:defRPr sz="1600" kern="1200">
          <a:solidFill>
            <a:schemeClr val="tx1"/>
          </a:solidFill>
          <a:latin typeface="+mn-lt"/>
          <a:ea typeface="+mn-ea"/>
          <a:cs typeface="+mn-cs"/>
        </a:defRPr>
      </a:lvl7pPr>
      <a:lvl8pPr marL="2872039" algn="l" defTabSz="410291" rtl="0" eaLnBrk="1" latinLnBrk="0" hangingPunct="1">
        <a:defRPr sz="1600" kern="1200">
          <a:solidFill>
            <a:schemeClr val="tx1"/>
          </a:solidFill>
          <a:latin typeface="+mn-lt"/>
          <a:ea typeface="+mn-ea"/>
          <a:cs typeface="+mn-cs"/>
        </a:defRPr>
      </a:lvl8pPr>
      <a:lvl9pPr marL="3282330" algn="l" defTabSz="410291"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fwcruminsuranc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18" name="Rectangle 17">
            <a:hlinkClick r:id="rId4"/>
          </p:cNvPr>
          <p:cNvSpPr/>
          <p:nvPr/>
        </p:nvSpPr>
        <p:spPr>
          <a:xfrm>
            <a:off x="5477759" y="9280182"/>
            <a:ext cx="1731799" cy="35171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8"/>
          <p:cNvGrpSpPr/>
          <p:nvPr/>
        </p:nvGrpSpPr>
        <p:grpSpPr>
          <a:xfrm>
            <a:off x="161111" y="9306284"/>
            <a:ext cx="7505856" cy="613272"/>
            <a:chOff x="161111" y="9306284"/>
            <a:chExt cx="7505856" cy="613272"/>
          </a:xfrm>
        </p:grpSpPr>
        <p:sp>
          <p:nvSpPr>
            <p:cNvPr id="20" name="TextBox 19"/>
            <p:cNvSpPr txBox="1"/>
            <p:nvPr/>
          </p:nvSpPr>
          <p:spPr>
            <a:xfrm>
              <a:off x="161111" y="9688724"/>
              <a:ext cx="7505856" cy="230832"/>
            </a:xfrm>
            <a:prstGeom prst="rect">
              <a:avLst/>
            </a:prstGeom>
            <a:noFill/>
          </p:spPr>
          <p:txBody>
            <a:bodyPr wrap="square" rtlCol="0">
              <a:spAutoFit/>
            </a:bodyPr>
            <a:lstStyle/>
            <a:p>
              <a:pPr algn="ctr"/>
              <a:r>
                <a:rPr lang="en-US" sz="900" dirty="0" smtClean="0">
                  <a:solidFill>
                    <a:srgbClr val="FFFFFF"/>
                  </a:solidFill>
                  <a:latin typeface="Arial"/>
                  <a:cs typeface="Arial"/>
                </a:rPr>
                <a:t>fwcruminsurance.com</a:t>
              </a:r>
              <a:r>
                <a:rPr lang="en-US" sz="900" dirty="0">
                  <a:solidFill>
                    <a:srgbClr val="FFFFFF"/>
                  </a:solidFill>
                  <a:latin typeface="Arial"/>
                  <a:cs typeface="Arial"/>
                </a:rPr>
                <a:t> </a:t>
              </a:r>
              <a:r>
                <a:rPr lang="en-US" sz="900" dirty="0" smtClean="0">
                  <a:solidFill>
                    <a:srgbClr val="FFFFFF"/>
                  </a:solidFill>
                  <a:latin typeface="Arial"/>
                  <a:cs typeface="Arial"/>
                </a:rPr>
                <a:t> |  </a:t>
              </a:r>
              <a:r>
                <a:rPr lang="en-US" sz="900" dirty="0">
                  <a:solidFill>
                    <a:srgbClr val="FFFFFF"/>
                  </a:solidFill>
                  <a:latin typeface="Arial"/>
                  <a:cs typeface="Arial"/>
                </a:rPr>
                <a:t>100 S. Missouri Avenue Clearwater, FL 33756   </a:t>
              </a:r>
              <a:r>
                <a:rPr lang="en-US" sz="900" dirty="0" smtClean="0">
                  <a:solidFill>
                    <a:srgbClr val="FFFFFF"/>
                  </a:solidFill>
                  <a:latin typeface="Arial"/>
                  <a:cs typeface="Arial"/>
                </a:rPr>
                <a:t>|</a:t>
              </a:r>
              <a:r>
                <a:rPr lang="en-US" sz="900" dirty="0">
                  <a:solidFill>
                    <a:srgbClr val="FFFFFF"/>
                  </a:solidFill>
                  <a:latin typeface="Arial"/>
                  <a:cs typeface="Arial"/>
                </a:rPr>
                <a:t> </a:t>
              </a:r>
              <a:r>
                <a:rPr lang="en-US" sz="900" dirty="0" smtClean="0">
                  <a:solidFill>
                    <a:srgbClr val="FFFFFF"/>
                  </a:solidFill>
                  <a:latin typeface="Arial"/>
                  <a:cs typeface="Arial"/>
                </a:rPr>
                <a:t> (</a:t>
              </a:r>
              <a:r>
                <a:rPr lang="en-US" sz="900" dirty="0">
                  <a:solidFill>
                    <a:srgbClr val="FFFFFF"/>
                  </a:solidFill>
                  <a:latin typeface="Arial"/>
                  <a:cs typeface="Arial"/>
                </a:rPr>
                <a:t>727</a:t>
              </a:r>
              <a:r>
                <a:rPr lang="en-US" sz="900" dirty="0" smtClean="0">
                  <a:solidFill>
                    <a:srgbClr val="FFFFFF"/>
                  </a:solidFill>
                  <a:latin typeface="Arial"/>
                  <a:cs typeface="Arial"/>
                </a:rPr>
                <a:t>) 412</a:t>
              </a:r>
              <a:r>
                <a:rPr lang="en-US" sz="900" dirty="0">
                  <a:solidFill>
                    <a:srgbClr val="FFFFFF"/>
                  </a:solidFill>
                  <a:latin typeface="Arial"/>
                  <a:cs typeface="Arial"/>
                </a:rPr>
                <a:t>-7723   |  </a:t>
              </a:r>
              <a:r>
                <a:rPr lang="en-US" sz="900" dirty="0" err="1">
                  <a:solidFill>
                    <a:srgbClr val="FFFFFF"/>
                  </a:solidFill>
                </a:rPr>
                <a:t>riskmanagement@fwcruminsurance.com</a:t>
              </a:r>
              <a:r>
                <a:rPr lang="en-US" sz="900" dirty="0" smtClean="0">
                  <a:solidFill>
                    <a:srgbClr val="FFFFFF"/>
                  </a:solidFill>
                  <a:latin typeface="Arial"/>
                  <a:cs typeface="Arial"/>
                </a:rPr>
                <a:t>   </a:t>
              </a:r>
              <a:r>
                <a:rPr lang="en-US" sz="900" smtClean="0">
                  <a:solidFill>
                    <a:srgbClr val="FFFFFF"/>
                  </a:solidFill>
                  <a:latin typeface="Arial"/>
                  <a:cs typeface="Arial"/>
                </a:rPr>
                <a:t>|  </a:t>
              </a:r>
              <a:r>
                <a:rPr lang="en-US" sz="900" smtClean="0">
                  <a:solidFill>
                    <a:srgbClr val="FFFFFF"/>
                  </a:solidFill>
                  <a:latin typeface="Arial"/>
                  <a:cs typeface="Arial"/>
                </a:rPr>
                <a:t>GI 1014</a:t>
              </a:r>
              <a:endParaRPr lang="en-US" sz="900" dirty="0">
                <a:solidFill>
                  <a:srgbClr val="FFFFFF"/>
                </a:solidFill>
                <a:latin typeface="Arial"/>
                <a:cs typeface="Arial"/>
              </a:endParaRPr>
            </a:p>
          </p:txBody>
        </p:sp>
        <p:sp>
          <p:nvSpPr>
            <p:cNvPr id="21" name="TextBox 20"/>
            <p:cNvSpPr txBox="1"/>
            <p:nvPr/>
          </p:nvSpPr>
          <p:spPr>
            <a:xfrm>
              <a:off x="161111" y="9306284"/>
              <a:ext cx="7505856" cy="246221"/>
            </a:xfrm>
            <a:prstGeom prst="rect">
              <a:avLst/>
            </a:prstGeom>
            <a:noFill/>
          </p:spPr>
          <p:txBody>
            <a:bodyPr wrap="square" rtlCol="0">
              <a:spAutoFit/>
            </a:bodyPr>
            <a:lstStyle/>
            <a:p>
              <a:pPr algn="ctr"/>
              <a:r>
                <a:rPr lang="en-US" sz="1000" dirty="0">
                  <a:solidFill>
                    <a:srgbClr val="213569"/>
                  </a:solidFill>
                  <a:latin typeface="Arial"/>
                  <a:cs typeface="Arial"/>
                </a:rPr>
                <a:t>For more information and additional risk management and prevention tools, visit: </a:t>
              </a:r>
              <a:r>
                <a:rPr lang="en-US" sz="1000" b="1" dirty="0" err="1">
                  <a:solidFill>
                    <a:srgbClr val="1D8EFA"/>
                  </a:solidFill>
                  <a:latin typeface="Arial"/>
                  <a:cs typeface="Arial"/>
                </a:rPr>
                <a:t>fwcruminsurance.com</a:t>
              </a:r>
              <a:endParaRPr lang="en-US" sz="1000" b="1" dirty="0">
                <a:solidFill>
                  <a:srgbClr val="1D8EFA"/>
                </a:solidFill>
                <a:latin typeface="Arial"/>
                <a:cs typeface="Arial"/>
              </a:endParaRPr>
            </a:p>
          </p:txBody>
        </p:sp>
      </p:grpSp>
      <p:sp>
        <p:nvSpPr>
          <p:cNvPr id="6" name="Title 1"/>
          <p:cNvSpPr>
            <a:spLocks noGrp="1"/>
          </p:cNvSpPr>
          <p:nvPr>
            <p:ph type="ctrTitle"/>
          </p:nvPr>
        </p:nvSpPr>
        <p:spPr>
          <a:xfrm>
            <a:off x="280330" y="1211386"/>
            <a:ext cx="4193206" cy="1346769"/>
          </a:xfrm>
        </p:spPr>
        <p:txBody>
          <a:bodyPr>
            <a:normAutofit fontScale="90000"/>
          </a:bodyPr>
          <a:lstStyle/>
          <a:p>
            <a:pPr>
              <a:lnSpc>
                <a:spcPct val="130000"/>
              </a:lnSpc>
            </a:pPr>
            <a:r>
              <a:rPr lang="en-US" sz="2800" b="1" dirty="0">
                <a:solidFill>
                  <a:prstClr val="white"/>
                </a:solidFill>
                <a:latin typeface="Tahoma" pitchFamily="34" charset="0"/>
                <a:ea typeface="Tahoma" pitchFamily="34" charset="0"/>
                <a:cs typeface="Tahoma" pitchFamily="34" charset="0"/>
              </a:rPr>
              <a:t>Improving Workplace Safety Without Going Broke</a:t>
            </a:r>
            <a:endParaRPr lang="en-US" sz="1800" dirty="0">
              <a:solidFill>
                <a:schemeClr val="bg1"/>
              </a:solidFill>
              <a:latin typeface="Arial"/>
              <a:cs typeface="Arial"/>
            </a:endParaRPr>
          </a:p>
        </p:txBody>
      </p:sp>
      <p:sp>
        <p:nvSpPr>
          <p:cNvPr id="29" name="Subtitle 2"/>
          <p:cNvSpPr txBox="1">
            <a:spLocks/>
          </p:cNvSpPr>
          <p:nvPr/>
        </p:nvSpPr>
        <p:spPr>
          <a:xfrm>
            <a:off x="386160" y="3417729"/>
            <a:ext cx="3513111" cy="1845648"/>
          </a:xfrm>
          <a:prstGeom prst="rect">
            <a:avLst/>
          </a:prstGeom>
        </p:spPr>
        <p:txBody>
          <a:bodyPr vert="horz" lIns="82058" tIns="41029" rIns="82058" bIns="41029" rtlCol="0">
            <a:normAutofit/>
          </a:bodyPr>
          <a:lstStyle>
            <a:lvl1pPr marL="0" indent="0" algn="ctr" defTabSz="410291" rtl="0" eaLnBrk="1" latinLnBrk="0" hangingPunct="1">
              <a:spcBef>
                <a:spcPct val="20000"/>
              </a:spcBef>
              <a:buFont typeface="Arial"/>
              <a:buNone/>
              <a:defRPr sz="2900" kern="1200">
                <a:solidFill>
                  <a:schemeClr val="tx1">
                    <a:tint val="75000"/>
                  </a:schemeClr>
                </a:solidFill>
                <a:latin typeface="+mn-lt"/>
                <a:ea typeface="+mn-ea"/>
                <a:cs typeface="+mn-cs"/>
              </a:defRPr>
            </a:lvl1pPr>
            <a:lvl2pPr marL="410291" indent="0" algn="ctr" defTabSz="410291" rtl="0" eaLnBrk="1" latinLnBrk="0" hangingPunct="1">
              <a:spcBef>
                <a:spcPct val="20000"/>
              </a:spcBef>
              <a:buFont typeface="Arial"/>
              <a:buNone/>
              <a:defRPr sz="2500" kern="1200">
                <a:solidFill>
                  <a:schemeClr val="tx1">
                    <a:tint val="75000"/>
                  </a:schemeClr>
                </a:solidFill>
                <a:latin typeface="+mn-lt"/>
                <a:ea typeface="+mn-ea"/>
                <a:cs typeface="+mn-cs"/>
              </a:defRPr>
            </a:lvl2pPr>
            <a:lvl3pPr marL="820583" indent="0" algn="ctr" defTabSz="410291" rtl="0" eaLnBrk="1" latinLnBrk="0" hangingPunct="1">
              <a:spcBef>
                <a:spcPct val="20000"/>
              </a:spcBef>
              <a:buFont typeface="Arial"/>
              <a:buNone/>
              <a:defRPr sz="2200" kern="1200">
                <a:solidFill>
                  <a:schemeClr val="tx1">
                    <a:tint val="75000"/>
                  </a:schemeClr>
                </a:solidFill>
                <a:latin typeface="+mn-lt"/>
                <a:ea typeface="+mn-ea"/>
                <a:cs typeface="+mn-cs"/>
              </a:defRPr>
            </a:lvl3pPr>
            <a:lvl4pPr marL="1230874"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4pPr>
            <a:lvl5pPr marL="1641165"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5pPr>
            <a:lvl6pPr marL="2051456"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6pPr>
            <a:lvl7pPr marL="2461748"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7pPr>
            <a:lvl8pPr marL="2872039"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8pPr>
            <a:lvl9pPr marL="3282330"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9pPr>
          </a:lstStyle>
          <a:p>
            <a:pPr algn="l"/>
            <a:r>
              <a:rPr lang="en-US" sz="1100" dirty="0" smtClean="0">
                <a:solidFill>
                  <a:schemeClr val="tx1">
                    <a:lumMod val="65000"/>
                    <a:lumOff val="35000"/>
                  </a:schemeClr>
                </a:solidFill>
                <a:latin typeface="Arial"/>
                <a:cs typeface="Arial"/>
              </a:rPr>
              <a:t>Safety isn’t always thought to be practical (either financially or business wise) for the small business owner. For some, there is a mindset that there is no way to get the job done safely without spending piles of money. Unfortunately, many small businesses learn the hard way that it only takes one injury, to put the business and it’s owner in financial jeopardy.</a:t>
            </a:r>
          </a:p>
          <a:p>
            <a:pPr algn="l"/>
            <a:endParaRPr lang="en-US" sz="1100" dirty="0">
              <a:solidFill>
                <a:schemeClr val="tx1">
                  <a:lumMod val="65000"/>
                  <a:lumOff val="35000"/>
                </a:schemeClr>
              </a:solidFill>
              <a:latin typeface="Arial"/>
              <a:cs typeface="Arial"/>
            </a:endParaRPr>
          </a:p>
          <a:p>
            <a:pPr algn="l"/>
            <a:r>
              <a:rPr lang="en-US" sz="1100" dirty="0" smtClean="0">
                <a:solidFill>
                  <a:schemeClr val="tx1">
                    <a:lumMod val="65000"/>
                    <a:lumOff val="35000"/>
                  </a:schemeClr>
                </a:solidFill>
                <a:latin typeface="Arial"/>
                <a:cs typeface="Arial"/>
              </a:rPr>
              <a:t>There are ways to improve your workplace safety without going broke.</a:t>
            </a:r>
            <a:endParaRPr lang="en-US" sz="1100" dirty="0">
              <a:solidFill>
                <a:schemeClr val="tx1">
                  <a:lumMod val="65000"/>
                  <a:lumOff val="35000"/>
                </a:schemeClr>
              </a:solidFill>
              <a:latin typeface="Arial"/>
              <a:cs typeface="Arial"/>
            </a:endParaRPr>
          </a:p>
          <a:p>
            <a:pPr algn="l">
              <a:lnSpc>
                <a:spcPct val="140000"/>
              </a:lnSpc>
            </a:pPr>
            <a:endParaRPr lang="en-US" sz="1100" dirty="0">
              <a:solidFill>
                <a:schemeClr val="tx1">
                  <a:lumMod val="65000"/>
                  <a:lumOff val="35000"/>
                </a:schemeClr>
              </a:solidFill>
              <a:latin typeface="Arial"/>
              <a:cs typeface="Arial"/>
            </a:endParaRPr>
          </a:p>
        </p:txBody>
      </p:sp>
      <p:sp>
        <p:nvSpPr>
          <p:cNvPr id="30" name="Subtitle 2"/>
          <p:cNvSpPr txBox="1">
            <a:spLocks/>
          </p:cNvSpPr>
          <p:nvPr/>
        </p:nvSpPr>
        <p:spPr>
          <a:xfrm>
            <a:off x="386160" y="5263377"/>
            <a:ext cx="3199377" cy="321086"/>
          </a:xfrm>
          <a:prstGeom prst="rect">
            <a:avLst/>
          </a:prstGeom>
        </p:spPr>
        <p:txBody>
          <a:bodyPr vert="horz" lIns="82058" tIns="41029" rIns="82058" bIns="41029" rtlCol="0">
            <a:normAutofit/>
          </a:bodyPr>
          <a:lstStyle>
            <a:lvl1pPr marL="0" indent="0" algn="ctr" defTabSz="410291" rtl="0" eaLnBrk="1" latinLnBrk="0" hangingPunct="1">
              <a:spcBef>
                <a:spcPct val="20000"/>
              </a:spcBef>
              <a:buFont typeface="Arial"/>
              <a:buNone/>
              <a:defRPr sz="2900" kern="1200">
                <a:solidFill>
                  <a:schemeClr val="tx1">
                    <a:tint val="75000"/>
                  </a:schemeClr>
                </a:solidFill>
                <a:latin typeface="+mn-lt"/>
                <a:ea typeface="+mn-ea"/>
                <a:cs typeface="+mn-cs"/>
              </a:defRPr>
            </a:lvl1pPr>
            <a:lvl2pPr marL="410291" indent="0" algn="ctr" defTabSz="410291" rtl="0" eaLnBrk="1" latinLnBrk="0" hangingPunct="1">
              <a:spcBef>
                <a:spcPct val="20000"/>
              </a:spcBef>
              <a:buFont typeface="Arial"/>
              <a:buNone/>
              <a:defRPr sz="2500" kern="1200">
                <a:solidFill>
                  <a:schemeClr val="tx1">
                    <a:tint val="75000"/>
                  </a:schemeClr>
                </a:solidFill>
                <a:latin typeface="+mn-lt"/>
                <a:ea typeface="+mn-ea"/>
                <a:cs typeface="+mn-cs"/>
              </a:defRPr>
            </a:lvl2pPr>
            <a:lvl3pPr marL="820583" indent="0" algn="ctr" defTabSz="410291" rtl="0" eaLnBrk="1" latinLnBrk="0" hangingPunct="1">
              <a:spcBef>
                <a:spcPct val="20000"/>
              </a:spcBef>
              <a:buFont typeface="Arial"/>
              <a:buNone/>
              <a:defRPr sz="2200" kern="1200">
                <a:solidFill>
                  <a:schemeClr val="tx1">
                    <a:tint val="75000"/>
                  </a:schemeClr>
                </a:solidFill>
                <a:latin typeface="+mn-lt"/>
                <a:ea typeface="+mn-ea"/>
                <a:cs typeface="+mn-cs"/>
              </a:defRPr>
            </a:lvl3pPr>
            <a:lvl4pPr marL="1230874"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4pPr>
            <a:lvl5pPr marL="1641165"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5pPr>
            <a:lvl6pPr marL="2051456"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6pPr>
            <a:lvl7pPr marL="2461748"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7pPr>
            <a:lvl8pPr marL="2872039"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8pPr>
            <a:lvl9pPr marL="3282330"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9pPr>
          </a:lstStyle>
          <a:p>
            <a:pPr algn="l"/>
            <a:r>
              <a:rPr lang="en-US" sz="1500" b="1" dirty="0" smtClean="0">
                <a:solidFill>
                  <a:srgbClr val="213569"/>
                </a:solidFill>
                <a:latin typeface="Arial"/>
                <a:cs typeface="Arial"/>
              </a:rPr>
              <a:t>Hire Smart</a:t>
            </a:r>
            <a:endParaRPr lang="en-US" sz="1500" b="1" dirty="0">
              <a:solidFill>
                <a:srgbClr val="213569"/>
              </a:solidFill>
              <a:latin typeface="Arial"/>
              <a:cs typeface="Arial"/>
            </a:endParaRPr>
          </a:p>
        </p:txBody>
      </p:sp>
      <p:sp>
        <p:nvSpPr>
          <p:cNvPr id="31" name="Subtitle 2"/>
          <p:cNvSpPr txBox="1">
            <a:spLocks/>
          </p:cNvSpPr>
          <p:nvPr/>
        </p:nvSpPr>
        <p:spPr>
          <a:xfrm>
            <a:off x="386161" y="5584463"/>
            <a:ext cx="3513111" cy="1150874"/>
          </a:xfrm>
          <a:prstGeom prst="rect">
            <a:avLst/>
          </a:prstGeom>
        </p:spPr>
        <p:txBody>
          <a:bodyPr vert="horz" lIns="82058" tIns="41029" rIns="82058" bIns="41029" rtlCol="0">
            <a:normAutofit/>
          </a:bodyPr>
          <a:lstStyle>
            <a:lvl1pPr marL="0" indent="0" algn="ctr" defTabSz="410291" rtl="0" eaLnBrk="1" latinLnBrk="0" hangingPunct="1">
              <a:spcBef>
                <a:spcPct val="20000"/>
              </a:spcBef>
              <a:buFont typeface="Arial"/>
              <a:buNone/>
              <a:defRPr sz="2900" kern="1200">
                <a:solidFill>
                  <a:schemeClr val="tx1">
                    <a:tint val="75000"/>
                  </a:schemeClr>
                </a:solidFill>
                <a:latin typeface="+mn-lt"/>
                <a:ea typeface="+mn-ea"/>
                <a:cs typeface="+mn-cs"/>
              </a:defRPr>
            </a:lvl1pPr>
            <a:lvl2pPr marL="410291" indent="0" algn="ctr" defTabSz="410291" rtl="0" eaLnBrk="1" latinLnBrk="0" hangingPunct="1">
              <a:spcBef>
                <a:spcPct val="20000"/>
              </a:spcBef>
              <a:buFont typeface="Arial"/>
              <a:buNone/>
              <a:defRPr sz="2500" kern="1200">
                <a:solidFill>
                  <a:schemeClr val="tx1">
                    <a:tint val="75000"/>
                  </a:schemeClr>
                </a:solidFill>
                <a:latin typeface="+mn-lt"/>
                <a:ea typeface="+mn-ea"/>
                <a:cs typeface="+mn-cs"/>
              </a:defRPr>
            </a:lvl2pPr>
            <a:lvl3pPr marL="820583" indent="0" algn="ctr" defTabSz="410291" rtl="0" eaLnBrk="1" latinLnBrk="0" hangingPunct="1">
              <a:spcBef>
                <a:spcPct val="20000"/>
              </a:spcBef>
              <a:buFont typeface="Arial"/>
              <a:buNone/>
              <a:defRPr sz="2200" kern="1200">
                <a:solidFill>
                  <a:schemeClr val="tx1">
                    <a:tint val="75000"/>
                  </a:schemeClr>
                </a:solidFill>
                <a:latin typeface="+mn-lt"/>
                <a:ea typeface="+mn-ea"/>
                <a:cs typeface="+mn-cs"/>
              </a:defRPr>
            </a:lvl3pPr>
            <a:lvl4pPr marL="1230874"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4pPr>
            <a:lvl5pPr marL="1641165"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5pPr>
            <a:lvl6pPr marL="2051456"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6pPr>
            <a:lvl7pPr marL="2461748"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7pPr>
            <a:lvl8pPr marL="2872039"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8pPr>
            <a:lvl9pPr marL="3282330"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9pPr>
          </a:lstStyle>
          <a:p>
            <a:pPr algn="l"/>
            <a:r>
              <a:rPr lang="en-US" sz="1100" dirty="0" smtClean="0">
                <a:solidFill>
                  <a:schemeClr val="tx1">
                    <a:lumMod val="65000"/>
                    <a:lumOff val="35000"/>
                  </a:schemeClr>
                </a:solidFill>
                <a:latin typeface="Arial"/>
                <a:cs typeface="Arial"/>
              </a:rPr>
              <a:t>Rather than just finding an employee, make and investment and hire a professional. Be sure to carefully screen your candidates with regards to their skills and experience. Hire employees that will be successful for your business and most likely, they will be the ones that will work the safest.</a:t>
            </a:r>
            <a:endParaRPr lang="en-US" sz="1100" dirty="0">
              <a:solidFill>
                <a:schemeClr val="tx1">
                  <a:lumMod val="65000"/>
                  <a:lumOff val="35000"/>
                </a:schemeClr>
              </a:solidFill>
              <a:latin typeface="Arial"/>
              <a:cs typeface="Arial"/>
            </a:endParaRPr>
          </a:p>
        </p:txBody>
      </p:sp>
      <p:sp>
        <p:nvSpPr>
          <p:cNvPr id="32" name="Subtitle 2"/>
          <p:cNvSpPr txBox="1">
            <a:spLocks/>
          </p:cNvSpPr>
          <p:nvPr/>
        </p:nvSpPr>
        <p:spPr>
          <a:xfrm>
            <a:off x="3914373" y="3417728"/>
            <a:ext cx="3199377" cy="321086"/>
          </a:xfrm>
          <a:prstGeom prst="rect">
            <a:avLst/>
          </a:prstGeom>
        </p:spPr>
        <p:txBody>
          <a:bodyPr vert="horz" lIns="82058" tIns="41029" rIns="82058" bIns="41029" rtlCol="0">
            <a:normAutofit/>
          </a:bodyPr>
          <a:lstStyle>
            <a:lvl1pPr marL="0" indent="0" algn="ctr" defTabSz="410291" rtl="0" eaLnBrk="1" latinLnBrk="0" hangingPunct="1">
              <a:spcBef>
                <a:spcPct val="20000"/>
              </a:spcBef>
              <a:buFont typeface="Arial"/>
              <a:buNone/>
              <a:defRPr sz="2900" kern="1200">
                <a:solidFill>
                  <a:schemeClr val="tx1">
                    <a:tint val="75000"/>
                  </a:schemeClr>
                </a:solidFill>
                <a:latin typeface="+mn-lt"/>
                <a:ea typeface="+mn-ea"/>
                <a:cs typeface="+mn-cs"/>
              </a:defRPr>
            </a:lvl1pPr>
            <a:lvl2pPr marL="410291" indent="0" algn="ctr" defTabSz="410291" rtl="0" eaLnBrk="1" latinLnBrk="0" hangingPunct="1">
              <a:spcBef>
                <a:spcPct val="20000"/>
              </a:spcBef>
              <a:buFont typeface="Arial"/>
              <a:buNone/>
              <a:defRPr sz="2500" kern="1200">
                <a:solidFill>
                  <a:schemeClr val="tx1">
                    <a:tint val="75000"/>
                  </a:schemeClr>
                </a:solidFill>
                <a:latin typeface="+mn-lt"/>
                <a:ea typeface="+mn-ea"/>
                <a:cs typeface="+mn-cs"/>
              </a:defRPr>
            </a:lvl2pPr>
            <a:lvl3pPr marL="820583" indent="0" algn="ctr" defTabSz="410291" rtl="0" eaLnBrk="1" latinLnBrk="0" hangingPunct="1">
              <a:spcBef>
                <a:spcPct val="20000"/>
              </a:spcBef>
              <a:buFont typeface="Arial"/>
              <a:buNone/>
              <a:defRPr sz="2200" kern="1200">
                <a:solidFill>
                  <a:schemeClr val="tx1">
                    <a:tint val="75000"/>
                  </a:schemeClr>
                </a:solidFill>
                <a:latin typeface="+mn-lt"/>
                <a:ea typeface="+mn-ea"/>
                <a:cs typeface="+mn-cs"/>
              </a:defRPr>
            </a:lvl3pPr>
            <a:lvl4pPr marL="1230874"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4pPr>
            <a:lvl5pPr marL="1641165"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5pPr>
            <a:lvl6pPr marL="2051456"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6pPr>
            <a:lvl7pPr marL="2461748"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7pPr>
            <a:lvl8pPr marL="2872039"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8pPr>
            <a:lvl9pPr marL="3282330"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9pPr>
          </a:lstStyle>
          <a:p>
            <a:pPr algn="l"/>
            <a:r>
              <a:rPr lang="en-US" sz="1500" b="1" dirty="0" smtClean="0">
                <a:solidFill>
                  <a:srgbClr val="213569"/>
                </a:solidFill>
                <a:latin typeface="Arial"/>
                <a:cs typeface="Arial"/>
              </a:rPr>
              <a:t>Provide the Right Equipment</a:t>
            </a:r>
            <a:endParaRPr lang="en-US" sz="1500" b="1" dirty="0">
              <a:solidFill>
                <a:srgbClr val="213569"/>
              </a:solidFill>
              <a:latin typeface="Arial"/>
              <a:cs typeface="Arial"/>
            </a:endParaRPr>
          </a:p>
        </p:txBody>
      </p:sp>
      <p:sp>
        <p:nvSpPr>
          <p:cNvPr id="33" name="Subtitle 2"/>
          <p:cNvSpPr txBox="1">
            <a:spLocks/>
          </p:cNvSpPr>
          <p:nvPr/>
        </p:nvSpPr>
        <p:spPr>
          <a:xfrm>
            <a:off x="3914373" y="3674510"/>
            <a:ext cx="3601549" cy="944697"/>
          </a:xfrm>
          <a:prstGeom prst="rect">
            <a:avLst/>
          </a:prstGeom>
        </p:spPr>
        <p:txBody>
          <a:bodyPr vert="horz" lIns="82058" tIns="41029" rIns="82058" bIns="41029" rtlCol="0">
            <a:normAutofit/>
          </a:bodyPr>
          <a:lstStyle>
            <a:lvl1pPr marL="0" indent="0" algn="ctr" defTabSz="410291" rtl="0" eaLnBrk="1" latinLnBrk="0" hangingPunct="1">
              <a:spcBef>
                <a:spcPct val="20000"/>
              </a:spcBef>
              <a:buFont typeface="Arial"/>
              <a:buNone/>
              <a:defRPr sz="2900" kern="1200">
                <a:solidFill>
                  <a:schemeClr val="tx1">
                    <a:tint val="75000"/>
                  </a:schemeClr>
                </a:solidFill>
                <a:latin typeface="+mn-lt"/>
                <a:ea typeface="+mn-ea"/>
                <a:cs typeface="+mn-cs"/>
              </a:defRPr>
            </a:lvl1pPr>
            <a:lvl2pPr marL="410291" indent="0" algn="ctr" defTabSz="410291" rtl="0" eaLnBrk="1" latinLnBrk="0" hangingPunct="1">
              <a:spcBef>
                <a:spcPct val="20000"/>
              </a:spcBef>
              <a:buFont typeface="Arial"/>
              <a:buNone/>
              <a:defRPr sz="2500" kern="1200">
                <a:solidFill>
                  <a:schemeClr val="tx1">
                    <a:tint val="75000"/>
                  </a:schemeClr>
                </a:solidFill>
                <a:latin typeface="+mn-lt"/>
                <a:ea typeface="+mn-ea"/>
                <a:cs typeface="+mn-cs"/>
              </a:defRPr>
            </a:lvl2pPr>
            <a:lvl3pPr marL="820583" indent="0" algn="ctr" defTabSz="410291" rtl="0" eaLnBrk="1" latinLnBrk="0" hangingPunct="1">
              <a:spcBef>
                <a:spcPct val="20000"/>
              </a:spcBef>
              <a:buFont typeface="Arial"/>
              <a:buNone/>
              <a:defRPr sz="2200" kern="1200">
                <a:solidFill>
                  <a:schemeClr val="tx1">
                    <a:tint val="75000"/>
                  </a:schemeClr>
                </a:solidFill>
                <a:latin typeface="+mn-lt"/>
                <a:ea typeface="+mn-ea"/>
                <a:cs typeface="+mn-cs"/>
              </a:defRPr>
            </a:lvl3pPr>
            <a:lvl4pPr marL="1230874"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4pPr>
            <a:lvl5pPr marL="1641165"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5pPr>
            <a:lvl6pPr marL="2051456"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6pPr>
            <a:lvl7pPr marL="2461748"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7pPr>
            <a:lvl8pPr marL="2872039"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8pPr>
            <a:lvl9pPr marL="3282330"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9pPr>
          </a:lstStyle>
          <a:p>
            <a:pPr algn="l"/>
            <a:r>
              <a:rPr lang="en-US" sz="1100" dirty="0" smtClean="0">
                <a:solidFill>
                  <a:schemeClr val="tx1">
                    <a:lumMod val="65000"/>
                    <a:lumOff val="35000"/>
                  </a:schemeClr>
                </a:solidFill>
                <a:latin typeface="Arial"/>
                <a:cs typeface="Arial"/>
              </a:rPr>
              <a:t>You can’t expect employees to follow safe work practices if they don’t have the proper equipment to do so. Don’t accept short-cuts or risk allowing the employee to use the wrong tool just to “get the job done.”</a:t>
            </a:r>
          </a:p>
          <a:p>
            <a:pPr algn="l">
              <a:lnSpc>
                <a:spcPct val="140000"/>
              </a:lnSpc>
            </a:pPr>
            <a:endParaRPr lang="en-US" sz="1100" dirty="0">
              <a:solidFill>
                <a:schemeClr val="tx1">
                  <a:lumMod val="65000"/>
                  <a:lumOff val="35000"/>
                </a:schemeClr>
              </a:solidFill>
              <a:latin typeface="Arial"/>
              <a:cs typeface="Arial"/>
            </a:endParaRPr>
          </a:p>
        </p:txBody>
      </p:sp>
      <p:sp>
        <p:nvSpPr>
          <p:cNvPr id="34" name="Subtitle 2"/>
          <p:cNvSpPr txBox="1">
            <a:spLocks/>
          </p:cNvSpPr>
          <p:nvPr/>
        </p:nvSpPr>
        <p:spPr>
          <a:xfrm>
            <a:off x="3914373" y="4484642"/>
            <a:ext cx="3528213" cy="644169"/>
          </a:xfrm>
          <a:prstGeom prst="rect">
            <a:avLst/>
          </a:prstGeom>
        </p:spPr>
        <p:txBody>
          <a:bodyPr vert="horz" lIns="82058" tIns="41029" rIns="82058" bIns="41029" rtlCol="0">
            <a:normAutofit/>
          </a:bodyPr>
          <a:lstStyle>
            <a:lvl1pPr marL="0" indent="0" algn="ctr" defTabSz="410291" rtl="0" eaLnBrk="1" latinLnBrk="0" hangingPunct="1">
              <a:spcBef>
                <a:spcPct val="20000"/>
              </a:spcBef>
              <a:buFont typeface="Arial"/>
              <a:buNone/>
              <a:defRPr sz="2900" kern="1200">
                <a:solidFill>
                  <a:schemeClr val="tx1">
                    <a:tint val="75000"/>
                  </a:schemeClr>
                </a:solidFill>
                <a:latin typeface="+mn-lt"/>
                <a:ea typeface="+mn-ea"/>
                <a:cs typeface="+mn-cs"/>
              </a:defRPr>
            </a:lvl1pPr>
            <a:lvl2pPr marL="410291" indent="0" algn="ctr" defTabSz="410291" rtl="0" eaLnBrk="1" latinLnBrk="0" hangingPunct="1">
              <a:spcBef>
                <a:spcPct val="20000"/>
              </a:spcBef>
              <a:buFont typeface="Arial"/>
              <a:buNone/>
              <a:defRPr sz="2500" kern="1200">
                <a:solidFill>
                  <a:schemeClr val="tx1">
                    <a:tint val="75000"/>
                  </a:schemeClr>
                </a:solidFill>
                <a:latin typeface="+mn-lt"/>
                <a:ea typeface="+mn-ea"/>
                <a:cs typeface="+mn-cs"/>
              </a:defRPr>
            </a:lvl2pPr>
            <a:lvl3pPr marL="820583" indent="0" algn="ctr" defTabSz="410291" rtl="0" eaLnBrk="1" latinLnBrk="0" hangingPunct="1">
              <a:spcBef>
                <a:spcPct val="20000"/>
              </a:spcBef>
              <a:buFont typeface="Arial"/>
              <a:buNone/>
              <a:defRPr sz="2200" kern="1200">
                <a:solidFill>
                  <a:schemeClr val="tx1">
                    <a:tint val="75000"/>
                  </a:schemeClr>
                </a:solidFill>
                <a:latin typeface="+mn-lt"/>
                <a:ea typeface="+mn-ea"/>
                <a:cs typeface="+mn-cs"/>
              </a:defRPr>
            </a:lvl3pPr>
            <a:lvl4pPr marL="1230874"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4pPr>
            <a:lvl5pPr marL="1641165"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5pPr>
            <a:lvl6pPr marL="2051456"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6pPr>
            <a:lvl7pPr marL="2461748"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7pPr>
            <a:lvl8pPr marL="2872039"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8pPr>
            <a:lvl9pPr marL="3282330"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9pPr>
          </a:lstStyle>
          <a:p>
            <a:pPr algn="l"/>
            <a:r>
              <a:rPr lang="en-US" sz="1500" b="1" dirty="0" smtClean="0">
                <a:solidFill>
                  <a:srgbClr val="213569"/>
                </a:solidFill>
                <a:latin typeface="Arial"/>
                <a:cs typeface="Arial"/>
              </a:rPr>
              <a:t>Demonstrate that you value your employee’s safety</a:t>
            </a:r>
            <a:endParaRPr lang="en-US" sz="1500" b="1" dirty="0">
              <a:solidFill>
                <a:srgbClr val="213569"/>
              </a:solidFill>
              <a:latin typeface="Arial"/>
              <a:cs typeface="Arial"/>
            </a:endParaRPr>
          </a:p>
        </p:txBody>
      </p:sp>
      <p:sp>
        <p:nvSpPr>
          <p:cNvPr id="35" name="Subtitle 2"/>
          <p:cNvSpPr txBox="1">
            <a:spLocks/>
          </p:cNvSpPr>
          <p:nvPr/>
        </p:nvSpPr>
        <p:spPr>
          <a:xfrm>
            <a:off x="3899270" y="5032470"/>
            <a:ext cx="3616652" cy="1391071"/>
          </a:xfrm>
          <a:prstGeom prst="rect">
            <a:avLst/>
          </a:prstGeom>
        </p:spPr>
        <p:txBody>
          <a:bodyPr vert="horz" lIns="82058" tIns="41029" rIns="82058" bIns="41029" rtlCol="0">
            <a:normAutofit/>
          </a:bodyPr>
          <a:lstStyle>
            <a:lvl1pPr marL="0" indent="0" algn="ctr" defTabSz="410291" rtl="0" eaLnBrk="1" latinLnBrk="0" hangingPunct="1">
              <a:spcBef>
                <a:spcPct val="20000"/>
              </a:spcBef>
              <a:buFont typeface="Arial"/>
              <a:buNone/>
              <a:defRPr sz="2900" kern="1200">
                <a:solidFill>
                  <a:schemeClr val="tx1">
                    <a:tint val="75000"/>
                  </a:schemeClr>
                </a:solidFill>
                <a:latin typeface="+mn-lt"/>
                <a:ea typeface="+mn-ea"/>
                <a:cs typeface="+mn-cs"/>
              </a:defRPr>
            </a:lvl1pPr>
            <a:lvl2pPr marL="410291" indent="0" algn="ctr" defTabSz="410291" rtl="0" eaLnBrk="1" latinLnBrk="0" hangingPunct="1">
              <a:spcBef>
                <a:spcPct val="20000"/>
              </a:spcBef>
              <a:buFont typeface="Arial"/>
              <a:buNone/>
              <a:defRPr sz="2500" kern="1200">
                <a:solidFill>
                  <a:schemeClr val="tx1">
                    <a:tint val="75000"/>
                  </a:schemeClr>
                </a:solidFill>
                <a:latin typeface="+mn-lt"/>
                <a:ea typeface="+mn-ea"/>
                <a:cs typeface="+mn-cs"/>
              </a:defRPr>
            </a:lvl2pPr>
            <a:lvl3pPr marL="820583" indent="0" algn="ctr" defTabSz="410291" rtl="0" eaLnBrk="1" latinLnBrk="0" hangingPunct="1">
              <a:spcBef>
                <a:spcPct val="20000"/>
              </a:spcBef>
              <a:buFont typeface="Arial"/>
              <a:buNone/>
              <a:defRPr sz="2200" kern="1200">
                <a:solidFill>
                  <a:schemeClr val="tx1">
                    <a:tint val="75000"/>
                  </a:schemeClr>
                </a:solidFill>
                <a:latin typeface="+mn-lt"/>
                <a:ea typeface="+mn-ea"/>
                <a:cs typeface="+mn-cs"/>
              </a:defRPr>
            </a:lvl3pPr>
            <a:lvl4pPr marL="1230874"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4pPr>
            <a:lvl5pPr marL="1641165"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5pPr>
            <a:lvl6pPr marL="2051456"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6pPr>
            <a:lvl7pPr marL="2461748"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7pPr>
            <a:lvl8pPr marL="2872039"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8pPr>
            <a:lvl9pPr marL="3282330" indent="0" algn="ctr" defTabSz="410291" rtl="0" eaLnBrk="1" latinLnBrk="0" hangingPunct="1">
              <a:spcBef>
                <a:spcPct val="20000"/>
              </a:spcBef>
              <a:buFont typeface="Arial"/>
              <a:buNone/>
              <a:defRPr sz="1800" kern="1200">
                <a:solidFill>
                  <a:schemeClr val="tx1">
                    <a:tint val="75000"/>
                  </a:schemeClr>
                </a:solidFill>
                <a:latin typeface="+mn-lt"/>
                <a:ea typeface="+mn-ea"/>
                <a:cs typeface="+mn-cs"/>
              </a:defRPr>
            </a:lvl9pPr>
          </a:lstStyle>
          <a:p>
            <a:pPr algn="l"/>
            <a:r>
              <a:rPr lang="en-US" sz="1100" dirty="0" smtClean="0">
                <a:solidFill>
                  <a:schemeClr val="tx1">
                    <a:lumMod val="65000"/>
                    <a:lumOff val="35000"/>
                  </a:schemeClr>
                </a:solidFill>
                <a:latin typeface="Arial"/>
                <a:cs typeface="Arial"/>
              </a:rPr>
              <a:t>Stay away from encouraging workers to be creative and getting the job done “no matter what it takes” – this just devaluates your message. Instead, recognize those that go beyond and complete the task without jeopardizing their safety or that of the crew. Buy them the next cup of coffee as an incentive for demonstrating safe behaviors.</a:t>
            </a:r>
            <a:endParaRPr lang="en-US" sz="1100" dirty="0">
              <a:solidFill>
                <a:schemeClr val="tx1">
                  <a:lumMod val="65000"/>
                  <a:lumOff val="35000"/>
                </a:schemeClr>
              </a:solidFill>
              <a:latin typeface="Arial"/>
              <a:cs typeface="Arial"/>
            </a:endParaRPr>
          </a:p>
        </p:txBody>
      </p:sp>
      <p:sp>
        <p:nvSpPr>
          <p:cNvPr id="36" name="TextBox 35"/>
          <p:cNvSpPr txBox="1"/>
          <p:nvPr/>
        </p:nvSpPr>
        <p:spPr>
          <a:xfrm>
            <a:off x="352707" y="6735336"/>
            <a:ext cx="3050278" cy="323165"/>
          </a:xfrm>
          <a:prstGeom prst="rect">
            <a:avLst/>
          </a:prstGeom>
          <a:noFill/>
        </p:spPr>
        <p:txBody>
          <a:bodyPr wrap="square" rtlCol="0">
            <a:spAutoFit/>
          </a:bodyPr>
          <a:lstStyle/>
          <a:p>
            <a:r>
              <a:rPr lang="en-US" sz="1500" b="1" dirty="0" smtClean="0">
                <a:solidFill>
                  <a:srgbClr val="213569"/>
                </a:solidFill>
                <a:latin typeface="Arial"/>
                <a:cs typeface="Arial"/>
              </a:rPr>
              <a:t>Train Your Employees</a:t>
            </a:r>
            <a:endParaRPr lang="en-US" sz="1500" dirty="0"/>
          </a:p>
        </p:txBody>
      </p:sp>
      <p:sp>
        <p:nvSpPr>
          <p:cNvPr id="37" name="TextBox 36"/>
          <p:cNvSpPr txBox="1"/>
          <p:nvPr/>
        </p:nvSpPr>
        <p:spPr>
          <a:xfrm>
            <a:off x="386160" y="7081593"/>
            <a:ext cx="3513110" cy="600164"/>
          </a:xfrm>
          <a:prstGeom prst="rect">
            <a:avLst/>
          </a:prstGeom>
          <a:noFill/>
        </p:spPr>
        <p:txBody>
          <a:bodyPr wrap="square" rtlCol="0">
            <a:spAutoFit/>
          </a:bodyPr>
          <a:lstStyle/>
          <a:p>
            <a:r>
              <a:rPr lang="en-US" sz="1100" dirty="0" smtClean="0">
                <a:solidFill>
                  <a:schemeClr val="tx1">
                    <a:lumMod val="65000"/>
                    <a:lumOff val="35000"/>
                  </a:schemeClr>
                </a:solidFill>
                <a:latin typeface="Arial"/>
                <a:cs typeface="Arial"/>
              </a:rPr>
              <a:t>Look for ways to make a certain job safer and be sure to share your experience with your employees. Relying on “common sense” is a recipe for disaster.</a:t>
            </a:r>
            <a:endParaRPr lang="en-US" sz="1100" dirty="0"/>
          </a:p>
        </p:txBody>
      </p:sp>
      <p:sp>
        <p:nvSpPr>
          <p:cNvPr id="38" name="TextBox 37"/>
          <p:cNvSpPr txBox="1"/>
          <p:nvPr/>
        </p:nvSpPr>
        <p:spPr>
          <a:xfrm>
            <a:off x="386160" y="8045385"/>
            <a:ext cx="3513111" cy="938719"/>
          </a:xfrm>
          <a:prstGeom prst="rect">
            <a:avLst/>
          </a:prstGeom>
          <a:noFill/>
        </p:spPr>
        <p:txBody>
          <a:bodyPr wrap="square" rtlCol="0">
            <a:spAutoFit/>
          </a:bodyPr>
          <a:lstStyle/>
          <a:p>
            <a:r>
              <a:rPr lang="en-US" sz="1100" dirty="0" smtClean="0">
                <a:solidFill>
                  <a:schemeClr val="tx1">
                    <a:lumMod val="65000"/>
                    <a:lumOff val="35000"/>
                  </a:schemeClr>
                </a:solidFill>
                <a:latin typeface="Arial"/>
                <a:cs typeface="Arial"/>
              </a:rPr>
              <a:t>Start each job with the mindset that there is always time to do things safely and it is never acceptable to work unsafely. Most importantly, practice what you preach! Employees will only buy into your message if they believe that you believe.</a:t>
            </a:r>
            <a:endParaRPr lang="en-US" sz="1100" dirty="0"/>
          </a:p>
        </p:txBody>
      </p:sp>
      <p:sp>
        <p:nvSpPr>
          <p:cNvPr id="39" name="TextBox 38"/>
          <p:cNvSpPr txBox="1"/>
          <p:nvPr/>
        </p:nvSpPr>
        <p:spPr>
          <a:xfrm>
            <a:off x="386161" y="7711753"/>
            <a:ext cx="3016825" cy="323165"/>
          </a:xfrm>
          <a:prstGeom prst="rect">
            <a:avLst/>
          </a:prstGeom>
          <a:noFill/>
        </p:spPr>
        <p:txBody>
          <a:bodyPr wrap="square" rtlCol="0">
            <a:spAutoFit/>
          </a:bodyPr>
          <a:lstStyle/>
          <a:p>
            <a:r>
              <a:rPr lang="en-US" sz="1500" b="1" dirty="0" smtClean="0">
                <a:solidFill>
                  <a:srgbClr val="213569"/>
                </a:solidFill>
                <a:latin typeface="Arial"/>
                <a:cs typeface="Arial"/>
              </a:rPr>
              <a:t>Demand Safe Work Practices</a:t>
            </a:r>
            <a:endParaRPr lang="en-US" sz="1500" dirty="0"/>
          </a:p>
        </p:txBody>
      </p:sp>
      <p:sp>
        <p:nvSpPr>
          <p:cNvPr id="40" name="TextBox 39"/>
          <p:cNvSpPr txBox="1"/>
          <p:nvPr/>
        </p:nvSpPr>
        <p:spPr>
          <a:xfrm>
            <a:off x="3899270" y="6256933"/>
            <a:ext cx="3498008" cy="323165"/>
          </a:xfrm>
          <a:prstGeom prst="rect">
            <a:avLst/>
          </a:prstGeom>
          <a:noFill/>
        </p:spPr>
        <p:txBody>
          <a:bodyPr wrap="square" rtlCol="0">
            <a:spAutoFit/>
          </a:bodyPr>
          <a:lstStyle/>
          <a:p>
            <a:r>
              <a:rPr lang="en-US" sz="1500" b="1" dirty="0" smtClean="0">
                <a:solidFill>
                  <a:srgbClr val="213569"/>
                </a:solidFill>
                <a:latin typeface="Arial"/>
                <a:cs typeface="Arial"/>
              </a:rPr>
              <a:t>Look for ways to improve safety</a:t>
            </a:r>
            <a:endParaRPr lang="en-US" sz="1500" dirty="0"/>
          </a:p>
        </p:txBody>
      </p:sp>
      <p:sp>
        <p:nvSpPr>
          <p:cNvPr id="41" name="TextBox 40"/>
          <p:cNvSpPr txBox="1"/>
          <p:nvPr/>
        </p:nvSpPr>
        <p:spPr>
          <a:xfrm>
            <a:off x="3933484" y="6585124"/>
            <a:ext cx="3563326" cy="769441"/>
          </a:xfrm>
          <a:prstGeom prst="rect">
            <a:avLst/>
          </a:prstGeom>
          <a:noFill/>
        </p:spPr>
        <p:txBody>
          <a:bodyPr wrap="square" rtlCol="0">
            <a:spAutoFit/>
          </a:bodyPr>
          <a:lstStyle/>
          <a:p>
            <a:r>
              <a:rPr lang="en-US" sz="1100" dirty="0" smtClean="0">
                <a:solidFill>
                  <a:schemeClr val="tx1">
                    <a:lumMod val="65000"/>
                    <a:lumOff val="35000"/>
                  </a:schemeClr>
                </a:solidFill>
                <a:latin typeface="Arial"/>
                <a:cs typeface="Arial"/>
              </a:rPr>
              <a:t>Employees will know how to improve safety, take the time to ask them about their suggestions. They want to go home every night injury free to spend time with their family and friends.</a:t>
            </a:r>
            <a:endParaRPr lang="en-US" sz="1100" dirty="0"/>
          </a:p>
        </p:txBody>
      </p:sp>
      <p:sp>
        <p:nvSpPr>
          <p:cNvPr id="42" name="TextBox 41"/>
          <p:cNvSpPr txBox="1"/>
          <p:nvPr/>
        </p:nvSpPr>
        <p:spPr>
          <a:xfrm>
            <a:off x="3899272" y="7345778"/>
            <a:ext cx="3352270" cy="553998"/>
          </a:xfrm>
          <a:prstGeom prst="rect">
            <a:avLst/>
          </a:prstGeom>
          <a:noFill/>
        </p:spPr>
        <p:txBody>
          <a:bodyPr wrap="square" rtlCol="0">
            <a:spAutoFit/>
          </a:bodyPr>
          <a:lstStyle/>
          <a:p>
            <a:r>
              <a:rPr lang="en-US" sz="1500" b="1" dirty="0" smtClean="0">
                <a:solidFill>
                  <a:srgbClr val="213569"/>
                </a:solidFill>
                <a:latin typeface="Arial"/>
                <a:cs typeface="Arial"/>
              </a:rPr>
              <a:t>Remember there is more than one right answer</a:t>
            </a:r>
            <a:endParaRPr lang="en-US" sz="1500" dirty="0"/>
          </a:p>
        </p:txBody>
      </p:sp>
      <p:sp>
        <p:nvSpPr>
          <p:cNvPr id="43" name="TextBox 42"/>
          <p:cNvSpPr txBox="1"/>
          <p:nvPr/>
        </p:nvSpPr>
        <p:spPr>
          <a:xfrm>
            <a:off x="3931656" y="7873336"/>
            <a:ext cx="3510929" cy="600164"/>
          </a:xfrm>
          <a:prstGeom prst="rect">
            <a:avLst/>
          </a:prstGeom>
          <a:noFill/>
        </p:spPr>
        <p:txBody>
          <a:bodyPr wrap="square" rtlCol="0">
            <a:spAutoFit/>
          </a:bodyPr>
          <a:lstStyle/>
          <a:p>
            <a:r>
              <a:rPr lang="en-US" sz="1100" dirty="0" smtClean="0">
                <a:solidFill>
                  <a:schemeClr val="tx1">
                    <a:lumMod val="65000"/>
                    <a:lumOff val="35000"/>
                  </a:schemeClr>
                </a:solidFill>
                <a:latin typeface="Arial"/>
                <a:cs typeface="Arial"/>
              </a:rPr>
              <a:t>No job is without risk and 100% safe. Consider alternative ways to approach a job to make it safer. Safety is not always and absolute.</a:t>
            </a:r>
            <a:endParaRPr lang="en-US" sz="1100" dirty="0"/>
          </a:p>
        </p:txBody>
      </p:sp>
    </p:spTree>
    <p:extLst>
      <p:ext uri="{BB962C8B-B14F-4D97-AF65-F5344CB8AC3E}">
        <p14:creationId xmlns:p14="http://schemas.microsoft.com/office/powerpoint/2010/main" val="17528118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210</TotalTime>
  <Words>460</Words>
  <Application>Microsoft Office PowerPoint</Application>
  <PresentationFormat>Custom</PresentationFormat>
  <Paragraphs>21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Improving Workplace Safety Without Going Broke</vt:lpstr>
    </vt:vector>
  </TitlesOfParts>
  <Company>Haneke 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Jody Haneke</dc:creator>
  <cp:lastModifiedBy>Jessica Penzien</cp:lastModifiedBy>
  <cp:revision>30</cp:revision>
  <dcterms:created xsi:type="dcterms:W3CDTF">2014-10-10T15:09:48Z</dcterms:created>
  <dcterms:modified xsi:type="dcterms:W3CDTF">2014-10-28T14:26:53Z</dcterms:modified>
</cp:coreProperties>
</file>